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6"/>
  </p:notesMasterIdLst>
  <p:sldIdLst>
    <p:sldId id="293" r:id="rId3"/>
    <p:sldId id="294" r:id="rId4"/>
    <p:sldId id="312" r:id="rId5"/>
    <p:sldId id="285" r:id="rId6"/>
    <p:sldId id="299" r:id="rId7"/>
    <p:sldId id="304" r:id="rId8"/>
    <p:sldId id="313" r:id="rId9"/>
    <p:sldId id="295" r:id="rId10"/>
    <p:sldId id="302" r:id="rId11"/>
    <p:sldId id="296" r:id="rId12"/>
    <p:sldId id="289" r:id="rId13"/>
    <p:sldId id="288" r:id="rId14"/>
    <p:sldId id="290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57" autoAdjust="0"/>
    <p:restoredTop sz="98046" autoAdjust="0"/>
  </p:normalViewPr>
  <p:slideViewPr>
    <p:cSldViewPr>
      <p:cViewPr>
        <p:scale>
          <a:sx n="100" d="100"/>
          <a:sy n="100" d="100"/>
        </p:scale>
        <p:origin x="-19" y="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4EF1EE-684C-482F-998D-F9E83390D8F2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E1ECA3-20AA-4D9D-85D3-52CBBF79B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ECA3-20AA-4D9D-85D3-52CBBF79BE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saida-magomedovna-magomedov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chemu4ka.ru/" TargetMode="External"/><Relationship Id="rId2" Type="http://schemas.openxmlformats.org/officeDocument/2006/relationships/hyperlink" Target="http://www.zonar.inf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znayka.ru/" TargetMode="External"/><Relationship Id="rId5" Type="http://schemas.openxmlformats.org/officeDocument/2006/relationships/hyperlink" Target="https://eor-np.ru/taxonomy/term/548" TargetMode="External"/><Relationship Id="rId4" Type="http://schemas.openxmlformats.org/officeDocument/2006/relationships/hyperlink" Target="https://solnet.e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saida-magomedovna-magomedova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764704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УЧАСТНИКА КОНКУРСА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ГОДА 2025»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Магомедова Саида Магомедовна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98" y="1340768"/>
            <a:ext cx="2661460" cy="403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446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24744"/>
            <a:ext cx="2600081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sus\AppData\Local\Microsoft\Windows\INetCache\Content.Word\IMG_520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861048"/>
            <a:ext cx="2816106" cy="21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sus\AppData\Local\Microsoft\Windows\INetCache\Content.Word\IMG_520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2707672"/>
            <a:ext cx="2437274" cy="209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sus\AppData\Local\Microsoft\Windows\INetCache\Content.Word\IMG_521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3789040"/>
            <a:ext cx="2664296" cy="200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124743"/>
            <a:ext cx="2304256" cy="2204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5" y="764704"/>
            <a:ext cx="4219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97839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ИКТ в образовательном процессе.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личного сайта в социальной сети работников образования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Ссылка на мой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мини-сайт: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https://nsportal.ru/saida-magomedovna-magomedova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показы педагогической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3671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Сайты, ссылки которые я часто использую в своей работе: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12845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endParaRPr lang="ru-RU" u="sng" dirty="0" smtClean="0">
              <a:solidFill>
                <a:srgbClr val="00B0F0"/>
              </a:solidFill>
              <a:hlinkClick r:id="rId2"/>
            </a:endParaRPr>
          </a:p>
          <a:p>
            <a:r>
              <a:rPr lang="ru-RU" u="sng" dirty="0" smtClean="0">
                <a:hlinkClick r:id="rId3"/>
              </a:rPr>
              <a:t>http://pochemu4ka.ru/</a:t>
            </a:r>
            <a:r>
              <a:rPr lang="ru-RU" dirty="0" smtClean="0"/>
              <a:t> - Детский портал «Почемучка». На сайте можно найти много интересного и увлекательного.</a:t>
            </a:r>
          </a:p>
          <a:p>
            <a:r>
              <a:rPr lang="ru-RU" u="sng" dirty="0" smtClean="0">
                <a:hlinkClick r:id="rId4"/>
              </a:rPr>
              <a:t>http://www.solnet.ee/</a:t>
            </a:r>
            <a:r>
              <a:rPr lang="ru-RU" u="sng" dirty="0" smtClean="0"/>
              <a:t> </a:t>
            </a:r>
            <a:r>
              <a:rPr lang="ru-RU" dirty="0" smtClean="0"/>
              <a:t>- Детский портал «Солнышко». Много интересного материала для родителей, детей и педагогов.</a:t>
            </a:r>
          </a:p>
          <a:p>
            <a:r>
              <a:rPr lang="ru-RU" u="sng" dirty="0" smtClean="0">
                <a:hlinkClick r:id="rId5"/>
              </a:rPr>
              <a:t>http://eor-np.ru/taxonomy/term/548 </a:t>
            </a:r>
            <a:r>
              <a:rPr lang="ru-RU" dirty="0" smtClean="0"/>
              <a:t>- Электронные образовательные ресурсы по тематике дошкольного образования: безопасность, коммуникация, познание, художественное творчество).</a:t>
            </a:r>
          </a:p>
          <a:p>
            <a:r>
              <a:rPr lang="ru-RU" u="sng" dirty="0" smtClean="0">
                <a:hlinkClick r:id="rId6"/>
              </a:rPr>
              <a:t>http://www.poznayka.ru/</a:t>
            </a:r>
            <a:r>
              <a:rPr lang="ru-RU" dirty="0" smtClean="0"/>
              <a:t> - Сайт «</a:t>
            </a:r>
            <a:r>
              <a:rPr lang="ru-RU" dirty="0" err="1" smtClean="0"/>
              <a:t>Познайка</a:t>
            </a:r>
            <a:r>
              <a:rPr lang="ru-RU" dirty="0" smtClean="0"/>
              <a:t>». Детский сайт для родителей. Вашего ребёнка ждут развивающие игры, раскраски, аппликации и многое другое.</a:t>
            </a:r>
            <a:r>
              <a:rPr lang="ru-RU" u="sng" dirty="0" smtClean="0">
                <a:solidFill>
                  <a:srgbClr val="00B0F0"/>
                </a:solidFill>
                <a:hlinkClick r:id="rId2"/>
              </a:rPr>
              <a:t> </a:t>
            </a:r>
            <a:endParaRPr 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-1356447"/>
            <a:ext cx="327365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48680"/>
            <a:ext cx="48965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40768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Уважаемые коллеги!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всем вопросам Вы можете обращаться на адрес электронной почты: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saida09091988@mail.ru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радостью отвечу на все интересующие Вас вопросы!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82012"/>
            <a:ext cx="85689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Магомедова Саида Магомедовна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09.09.1988 год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высшее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учебы: «Московский педагогический государственный университет»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МБДОУ детский сад «Буратино»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marL="342900" indent="-3429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общий 11лет;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 данном учреждении 1 год;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в занимаемой должности 11 лет.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Личный сайт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Ссылка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мой мини-сайт: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nsportal.ru/saida-magomedovna-magomedova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33363" y="620713"/>
            <a:ext cx="86518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2000" b="1" dirty="0" smtClean="0">
              <a:latin typeface="+mn-lt"/>
              <a:cs typeface="+mn-cs"/>
            </a:endParaRPr>
          </a:p>
          <a:p>
            <a:pPr eaLnBrk="1" hangingPunct="1">
              <a:defRPr/>
            </a:pPr>
            <a:endParaRPr lang="ru-RU" altLang="ru-RU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403350" y="476250"/>
            <a:ext cx="6408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и  повышение квалификации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45738"/>
              </p:ext>
            </p:extLst>
          </p:nvPr>
        </p:nvGraphicFramePr>
        <p:xfrm>
          <a:off x="323528" y="908719"/>
          <a:ext cx="8424936" cy="532859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54962"/>
                <a:gridCol w="3369974"/>
              </a:tblGrid>
              <a:tr h="30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 документы</a:t>
                      </a:r>
                      <a:endParaRPr lang="ru-RU" sz="9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7939" marR="67939" marT="33970" marB="33970"/>
                </a:tc>
              </a:tr>
              <a:tr h="1778319">
                <a:tc>
                  <a:txBody>
                    <a:bodyPr/>
                    <a:lstStyle/>
                    <a:p>
                      <a:r>
                        <a:rPr lang="ru-RU" sz="12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Федеральное</a:t>
                      </a:r>
                      <a:r>
                        <a:rPr lang="ru-RU" sz="1200" kern="5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государственное бюджетное образовательное учреждение высшего образования «Московский педагогический государственный университет» </a:t>
                      </a:r>
                    </a:p>
                    <a:p>
                      <a:r>
                        <a:rPr lang="ru-RU" sz="1200" kern="5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44.03.02.ПСИХОЛОГО-ПЕДАГОГИЧЕСКОЕ ОБРАЗОВАНИЕ.</a:t>
                      </a:r>
                    </a:p>
                    <a:p>
                      <a:r>
                        <a:rPr lang="ru-RU" sz="1200" kern="5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ПСИХОЛОГИЯ И ПЕДАГОГИКА ДОШКОЛЬКОГО ОБРАЗОВАНИЯ.</a:t>
                      </a:r>
                      <a:endParaRPr lang="ru-RU" sz="12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                                     </a:t>
                      </a:r>
                      <a:endParaRPr lang="ru-RU" sz="9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7939" marR="67939" marT="33970" marB="33970"/>
                </a:tc>
              </a:tr>
              <a:tr h="163609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«НПО ПРОФЭКСПОРТСОФТ» образовательная платформа.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«ПЕДАГОГИЧЕСКИЙ УНИВЕРСИТЕТ РФ» По программе дополнительного профессионального образования (повышение квалификации)  «Методики и ключевые компетенции педагога дошкольного образования; специфика реализации ФГОС» 144 часа.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7939" marR="67939" marT="33970" marB="33970"/>
                </a:tc>
              </a:tr>
              <a:tr h="1567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Государственное</a:t>
                      </a:r>
                      <a:r>
                        <a:rPr lang="ru-RU" sz="1200" kern="5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бюджетное учреждение дополнительного профессионального образования «Ставропольский краевой институт развития  образования, повышения квалификации и переподготовки работников образования» «ПСИХОЛОГО-ПЕДАГОГИЧЕСКОЕ СОПРОВОЖДЕНИЕ ДЕТЕЙ ДОШКОЛЬНОГО ВОЗРАСТА С ОВЗ В УСЛОВИЯХ РЕАЛИЗАЦИИ ФГОС ДО» 72 ЧАСОВ.</a:t>
                      </a:r>
                      <a:endParaRPr lang="ru-RU" sz="120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7939" marR="67939" marT="33970" marB="339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5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7939" marR="67939" marT="33970" marB="33970"/>
                </a:tc>
              </a:tr>
            </a:tbl>
          </a:graphicData>
        </a:graphic>
      </p:graphicFrame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1774" y="3068638"/>
            <a:ext cx="198235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88" y="1391413"/>
            <a:ext cx="1943100" cy="14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362" y="4797425"/>
            <a:ext cx="18555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24744"/>
            <a:ext cx="2592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08" y="3717032"/>
            <a:ext cx="1800200" cy="1374228"/>
          </a:xfrm>
          <a:prstGeom prst="rect">
            <a:avLst/>
          </a:prstGeom>
          <a:noFill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696" y="1412776"/>
            <a:ext cx="2160240" cy="1655952"/>
          </a:xfrm>
          <a:prstGeom prst="rect">
            <a:avLst/>
          </a:prstGeom>
          <a:noFill/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764838"/>
            <a:ext cx="1440239" cy="2208644"/>
          </a:xfrm>
          <a:prstGeom prst="rect">
            <a:avLst/>
          </a:prstGeom>
          <a:noFill/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3456972"/>
            <a:ext cx="1766595" cy="1676207"/>
          </a:xfrm>
          <a:prstGeom prst="rect">
            <a:avLst/>
          </a:prstGeom>
          <a:noFill/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524" y="1064572"/>
            <a:ext cx="1440160" cy="1419048"/>
          </a:xfrm>
          <a:prstGeom prst="rect">
            <a:avLst/>
          </a:prstGeom>
          <a:noFill/>
        </p:spPr>
      </p:pic>
      <p:pic>
        <p:nvPicPr>
          <p:cNvPr id="7208" name="Picture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080" y="3764838"/>
            <a:ext cx="1512168" cy="2124236"/>
          </a:xfrm>
          <a:prstGeom prst="rect">
            <a:avLst/>
          </a:prstGeom>
          <a:noFill/>
        </p:spPr>
      </p:pic>
      <p:pic>
        <p:nvPicPr>
          <p:cNvPr id="7216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16" y="963308"/>
            <a:ext cx="1320849" cy="1800200"/>
          </a:xfrm>
          <a:prstGeom prst="rect">
            <a:avLst/>
          </a:prstGeom>
          <a:noFill/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080" y="1412776"/>
            <a:ext cx="1584176" cy="1482239"/>
          </a:xfrm>
          <a:prstGeom prst="rect">
            <a:avLst/>
          </a:prstGeom>
          <a:noFill/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861048"/>
            <a:ext cx="1656105" cy="230029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987824" y="692696"/>
            <a:ext cx="255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71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24744"/>
            <a:ext cx="2592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      </a:t>
            </a:r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23728" y="-679339"/>
            <a:ext cx="52565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0648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 методической работе   детского сада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1916832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939190"/>
            <a:ext cx="2592288" cy="307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63408"/>
            <a:ext cx="2664296" cy="31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940152" y="692696"/>
            <a:ext cx="30963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8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967335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71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901" y="1412776"/>
            <a:ext cx="2016224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64" y="1556792"/>
            <a:ext cx="1980221" cy="19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77072"/>
            <a:ext cx="2805989" cy="210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59632" y="69269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педагогическая деятельность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257" y="1124745"/>
            <a:ext cx="2016224" cy="2016224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093" y="4077072"/>
            <a:ext cx="2063551" cy="2063551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4005064"/>
            <a:ext cx="2376264" cy="21764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484784"/>
            <a:ext cx="2535949" cy="216024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77072"/>
            <a:ext cx="2664296" cy="210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59632" y="69269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537381"/>
            <a:ext cx="2407476" cy="2016224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3" y="4077071"/>
            <a:ext cx="2376264" cy="2104491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05064"/>
            <a:ext cx="2448271" cy="217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861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115616" y="-2125886"/>
            <a:ext cx="7200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36" y="90872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376515"/>
            <a:ext cx="3031866" cy="170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155653"/>
            <a:ext cx="2787423" cy="21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610026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005064"/>
            <a:ext cx="3068572" cy="23014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99792" y="62068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276872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468" y="1269720"/>
            <a:ext cx="2880320" cy="20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5" y="4223013"/>
            <a:ext cx="3092575" cy="17395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7344</TotalTime>
  <Words>291</Words>
  <Application>Microsoft Office PowerPoint</Application>
  <PresentationFormat>Экран (4:3)</PresentationFormat>
  <Paragraphs>142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2_Тема Office</vt:lpstr>
      <vt:lpstr>4_Тема Office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детей дошкольного возраста</dc:title>
  <dc:creator>Елена</dc:creator>
  <cp:lastModifiedBy>Пользователь</cp:lastModifiedBy>
  <cp:revision>98</cp:revision>
  <cp:lastPrinted>2018-04-12T00:04:47Z</cp:lastPrinted>
  <dcterms:created xsi:type="dcterms:W3CDTF">2018-04-03T05:26:25Z</dcterms:created>
  <dcterms:modified xsi:type="dcterms:W3CDTF">2025-01-31T10:56:46Z</dcterms:modified>
</cp:coreProperties>
</file>