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эколя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10850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91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рамках проекта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Дошколята» 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нашем МБДОУ «Детский  саду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Буратино»с.п.Мекен-Юртовское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были проведены следующие мероприятия: с ребятами младшей группы была проведена экологическая игра «Посади цветочек в горшочек» с целью закрепления знаний об охране объектов природы, формировать умения устанавливать простейшие связи: изменение условий в окружающей среде (солнце, тепло, влага) приводит к изменению состояния природы.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05678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74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ownloads\014ef612-aa02-42d8-8c28-633779d3cb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5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Так же родители старшей группы смастерили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скворечник, воспитатели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закрепили на площадке детского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сада, что бы  воспитать у детей 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эмоциональную отзывчивость, любовь к животному миру. </a:t>
            </a:r>
            <a:endParaRPr lang="ru-RU" sz="1400" dirty="0"/>
          </a:p>
        </p:txBody>
      </p:sp>
      <p:pic>
        <p:nvPicPr>
          <p:cNvPr id="4" name="Объект 3" descr="C:\Users\user\AppData\Local\Microsoft\Windows\INetCache\Content.Word\ab93148b-2b4b-41ca-8f4f-b0f80621c23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0"/>
            <a:ext cx="6984776" cy="4781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14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Создали стен газету под названием «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Эколята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». Дети  собирали мусор  на близлежащей  территории детского сада.  Так же дети старшей и подготовительной группы провели праздничное мероприятие, посвящённое проекту «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Эколята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-Дошколята» </a:t>
            </a:r>
            <a:endParaRPr lang="ru-RU" sz="1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1276"/>
            <a:ext cx="7776864" cy="452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14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Дети 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собирали мусор  на близлежащей  территории детского сада.  Так же дети старшей и подготовительной группы провели праздничное мероприятие, посвящённое проекту «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Эколята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-Дошколята»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469007" cy="46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40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ownloads\IMG_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74846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9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ownloads\IMG_0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1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ownloads\IMG_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60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94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В рамках проекта «Эколята - Дошколята» в нашем МБДОУ «Детский  саду «Буратино»с.п.Мекен-Юртовское » были проведены следующие мероприятия: с ребятами младшей группы была проведена экологическая игра «Посади цветочек в горшочек» с целью закрепления знаний об охране объектов природы, формировать умения устанавливать простейшие связи: изменение условий в окружающей среде (солнце, тепло, влага) приводит к изменению состояния природы. </vt:lpstr>
      <vt:lpstr>Презентация PowerPoint</vt:lpstr>
      <vt:lpstr>Так же родители старшей группы смастерили скворечник, воспитатели закрепили на площадке детского сада, что бы  воспитать у детей  эмоциональную отзывчивость, любовь к животному миру. </vt:lpstr>
      <vt:lpstr>Создали стен газету под названием «Эколята». Дети  собирали мусор  на близлежащей  территории детского сада.  Так же дети старшей и подготовительной группы провели праздничное мероприятие, посвящённое проекту «Эколята-Дошколята» </vt:lpstr>
      <vt:lpstr>Дети  собирали мусор  на близлежащей  территории детского сада.  Так же дети старшей и подготовительной группы провели праздничное мероприятие, посвящённое проекту «Эколята-Дошколята»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2021-04-19T08:46:32Z</dcterms:created>
  <dcterms:modified xsi:type="dcterms:W3CDTF">2021-04-19T10:06:43Z</dcterms:modified>
</cp:coreProperties>
</file>